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E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/>
    <p:restoredTop sz="94635"/>
  </p:normalViewPr>
  <p:slideViewPr>
    <p:cSldViewPr snapToGrid="0" snapToObjects="1">
      <p:cViewPr varScale="1">
        <p:scale>
          <a:sx n="120" d="100"/>
          <a:sy n="120" d="100"/>
        </p:scale>
        <p:origin x="4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6490E-AF36-85A9-00EB-51B34876EE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820A03-7263-22E2-92C6-229490B400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CE34F-A4B8-ADA4-0DF1-E08E63636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20C1-41AC-9B4F-A0C5-2AE01A2514A7}" type="datetimeFigureOut">
              <a:rPr lang="en-US" smtClean="0"/>
              <a:t>8/28/25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F8EE4-FFD3-F0A8-9EAE-BBEAB9170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099ABB-49B1-50A1-6F10-365E69019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0E4B-AE96-E642-BD88-AD455FE41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966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8E7F-7DE8-A0FB-8AF3-ADC7DDC77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BAC13-E2DC-EB62-9D8B-1572B3EE48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A46F3-1A04-4C70-638C-02444EF71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20C1-41AC-9B4F-A0C5-2AE01A2514A7}" type="datetimeFigureOut">
              <a:rPr lang="en-US" smtClean="0"/>
              <a:t>8/28/25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49E62-0705-6471-24BE-6BC082BB8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697AC-844E-ED58-CC39-FB48C6403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0E4B-AE96-E642-BD88-AD455FE41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724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F3D69A-1E20-E925-2C88-DC19336032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030310-A2B0-01BB-969E-2E9213F465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A784B-921D-4534-BC1C-B743856DE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20C1-41AC-9B4F-A0C5-2AE01A2514A7}" type="datetimeFigureOut">
              <a:rPr lang="en-US" smtClean="0"/>
              <a:t>8/28/25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457F0-05FB-DA78-5CB2-A85A521E4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FB4D6-A15D-0686-E0D3-787E3EA36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0E4B-AE96-E642-BD88-AD455FE41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51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756F2-B616-CDB1-4A18-EDDD6DD4D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E37FA-047F-B0D5-98BF-E55EADBEF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6679A-4756-05A6-83A6-FB3E93626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20C1-41AC-9B4F-A0C5-2AE01A2514A7}" type="datetimeFigureOut">
              <a:rPr lang="en-US" smtClean="0"/>
              <a:t>8/28/25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474E-8273-D98D-1B18-8B7BEFF2D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7582A-C32F-A850-EE6D-E2AED3B6B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0E4B-AE96-E642-BD88-AD455FE41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44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CF885-0157-FBCC-3F98-DE68CEC8E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6441F-C7D5-3AA7-783F-8021ED11A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AA6E4-0534-3753-8987-E1CC5D18A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20C1-41AC-9B4F-A0C5-2AE01A2514A7}" type="datetimeFigureOut">
              <a:rPr lang="en-US" smtClean="0"/>
              <a:t>8/28/25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1CD51-E667-F28F-8452-DCF5E358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C32D5-B6C3-BDC7-3C53-C43BFD0DC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0E4B-AE96-E642-BD88-AD455FE41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788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E6A90-42E4-D850-534E-53D272F9B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06393-DEF7-A73F-3EBD-90ECE3548F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E02173-E15D-4C29-1E5B-3F1C3E9D21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B1FD99-2BDE-9F4C-76A4-63B44B3A9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20C1-41AC-9B4F-A0C5-2AE01A2514A7}" type="datetimeFigureOut">
              <a:rPr lang="en-US" smtClean="0"/>
              <a:t>8/28/25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B2A768-2B2B-18A0-5A7E-1A3583846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0FB031-81CE-3A9A-2D29-0D7A91E17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0E4B-AE96-E642-BD88-AD455FE41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72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26B0F-7526-C806-84E0-6D9CBCF7A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E1366-C471-33A9-E6F0-A5987C4A9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8B51E7-E9E7-BD78-FDA2-ADF53D5736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89ED09-C823-D267-6EDB-FBB61AE323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8392A2-9E1A-D805-C25A-67BC9B6808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5EB304-01FA-B01B-424A-44DC0F6BD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20C1-41AC-9B4F-A0C5-2AE01A2514A7}" type="datetimeFigureOut">
              <a:rPr lang="en-US" smtClean="0"/>
              <a:t>8/28/25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A9DA18-D38F-CBDE-1F9C-E61BCEBE9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4834F5-A379-A72A-A1CB-F6A180C2B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0E4B-AE96-E642-BD88-AD455FE41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338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50AF8-F130-852A-5CB0-79D9669A4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193C2D-7D37-A3FE-AED7-AA1A8DDAB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20C1-41AC-9B4F-A0C5-2AE01A2514A7}" type="datetimeFigureOut">
              <a:rPr lang="en-US" smtClean="0"/>
              <a:t>8/28/25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5BEC14-0D1F-0F02-431E-041D116EE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5015E7-6876-4385-3A4F-F28E0E6F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0E4B-AE96-E642-BD88-AD455FE41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82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B818F0-4879-5D2D-C29C-944BDBF63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20C1-41AC-9B4F-A0C5-2AE01A2514A7}" type="datetimeFigureOut">
              <a:rPr lang="en-US" smtClean="0"/>
              <a:t>8/28/25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1CDDF2-3CC6-A3EB-5885-68C198386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1AB9E2-295C-403D-E838-A037F58BF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0E4B-AE96-E642-BD88-AD455FE41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544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1F256-5986-A75B-922B-39C9CDEBD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20AB5-16B6-4601-12C8-34ACA3B73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EBD39E-35F7-2225-8E00-E1C4BF5B07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23EA0-A626-B733-F5C5-1A44EDC86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20C1-41AC-9B4F-A0C5-2AE01A2514A7}" type="datetimeFigureOut">
              <a:rPr lang="en-US" smtClean="0"/>
              <a:t>8/28/25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5F2EE0-9470-3718-0FBF-7D8CA3100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E2532D-C1E1-FA35-F94B-7123ED216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0E4B-AE96-E642-BD88-AD455FE41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045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42B53-8FDA-C58F-2613-BA667A8F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65CA25-936C-8F12-4E80-9C25D9D64C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A84343-3A23-54F9-7A43-BB4FD88573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D91315-3D29-4354-8BE1-E034C18EC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20C1-41AC-9B4F-A0C5-2AE01A2514A7}" type="datetimeFigureOut">
              <a:rPr lang="en-US" smtClean="0"/>
              <a:t>8/28/25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D7A8C-309E-C841-ACD3-3A3183311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616A7E-963D-8456-1B5A-F6DFB0460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40E4B-AE96-E642-BD88-AD455FE41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240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254FE4-1A80-41BA-44E9-CDEDC6B73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22B8CB-3B02-D64F-1DC3-82E3B2A6A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95D67-93FA-A9C5-3B13-F8902F673D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F20C1-41AC-9B4F-A0C5-2AE01A2514A7}" type="datetimeFigureOut">
              <a:rPr lang="en-US" smtClean="0"/>
              <a:t>8/28/25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E4BC8-53F5-707D-DA40-C6D2EB7417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D0939-57B7-72CF-9DB1-4E0A3FC25B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40E4B-AE96-E642-BD88-AD455FE41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84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uple of kids standing in front of a stone building&#10;&#10;Description automatically generated">
            <a:extLst>
              <a:ext uri="{FF2B5EF4-FFF2-40B4-BE49-F238E27FC236}">
                <a16:creationId xmlns:a16="http://schemas.microsoft.com/office/drawing/2014/main" id="{695A5ED8-4AC0-1741-3B82-36A0F65CD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1A5303-50ED-5683-94CE-22B96EC94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74" y="5496339"/>
            <a:ext cx="1466850" cy="876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B3A95E-9223-2332-E833-7C6F5A43472F}"/>
              </a:ext>
            </a:extLst>
          </p:cNvPr>
          <p:cNvSpPr txBox="1"/>
          <p:nvPr/>
        </p:nvSpPr>
        <p:spPr>
          <a:xfrm>
            <a:off x="584791" y="985746"/>
            <a:ext cx="1051775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EFEBE8"/>
                </a:solidFill>
                <a:effectLst/>
                <a:latin typeface="Georgia" panose="02040502050405020303" pitchFamily="18" charset="0"/>
              </a:rPr>
              <a:t>INTERNATIONAL DAY</a:t>
            </a:r>
            <a:br>
              <a:rPr lang="en-US" sz="6600" dirty="0">
                <a:solidFill>
                  <a:srgbClr val="EFEBE8"/>
                </a:solidFill>
                <a:effectLst/>
                <a:latin typeface="Georgia" panose="02040502050405020303" pitchFamily="18" charset="0"/>
              </a:rPr>
            </a:br>
            <a:r>
              <a:rPr lang="en-US" sz="6600" dirty="0">
                <a:solidFill>
                  <a:srgbClr val="EFEBE8"/>
                </a:solidFill>
                <a:effectLst/>
                <a:latin typeface="Georgia" panose="02040502050405020303" pitchFamily="18" charset="0"/>
              </a:rPr>
              <a:t>OF PRAYER FOR THE PERSECUTED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A837D0-F473-BCF0-AE81-9D1D7491CCEB}"/>
              </a:ext>
            </a:extLst>
          </p:cNvPr>
          <p:cNvSpPr txBox="1"/>
          <p:nvPr/>
        </p:nvSpPr>
        <p:spPr>
          <a:xfrm>
            <a:off x="595424" y="4093168"/>
            <a:ext cx="10517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FEBE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CHURCH NAME HERE</a:t>
            </a:r>
          </a:p>
        </p:txBody>
      </p:sp>
    </p:spTree>
    <p:extLst>
      <p:ext uri="{BB962C8B-B14F-4D97-AF65-F5344CB8AC3E}">
        <p14:creationId xmlns:p14="http://schemas.microsoft.com/office/powerpoint/2010/main" val="1442167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sleeping on a pile of blankets&#10;&#10;Description automatically generated">
            <a:extLst>
              <a:ext uri="{FF2B5EF4-FFF2-40B4-BE49-F238E27FC236}">
                <a16:creationId xmlns:a16="http://schemas.microsoft.com/office/drawing/2014/main" id="{8516E1DD-6414-CB2B-9204-6CAFB2A41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1A5303-50ED-5683-94CE-22B96EC94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74" y="5496339"/>
            <a:ext cx="1466850" cy="876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B3A95E-9223-2332-E833-7C6F5A43472F}"/>
              </a:ext>
            </a:extLst>
          </p:cNvPr>
          <p:cNvSpPr txBox="1"/>
          <p:nvPr/>
        </p:nvSpPr>
        <p:spPr>
          <a:xfrm>
            <a:off x="584791" y="985746"/>
            <a:ext cx="1051775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EFEBE8"/>
                </a:solidFill>
                <a:effectLst/>
                <a:latin typeface="Georgia" panose="02040502050405020303" pitchFamily="18" charset="0"/>
              </a:rPr>
              <a:t>INTERNATIONAL DAY</a:t>
            </a:r>
            <a:br>
              <a:rPr lang="en-US" sz="6600" dirty="0">
                <a:solidFill>
                  <a:srgbClr val="EFEBE8"/>
                </a:solidFill>
                <a:effectLst/>
                <a:latin typeface="Georgia" panose="02040502050405020303" pitchFamily="18" charset="0"/>
              </a:rPr>
            </a:br>
            <a:r>
              <a:rPr lang="en-US" sz="6600" dirty="0">
                <a:solidFill>
                  <a:srgbClr val="EFEBE8"/>
                </a:solidFill>
                <a:effectLst/>
                <a:latin typeface="Georgia" panose="02040502050405020303" pitchFamily="18" charset="0"/>
              </a:rPr>
              <a:t>OF PRAYER FOR THE PERSECUTED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A837D0-F473-BCF0-AE81-9D1D7491CCEB}"/>
              </a:ext>
            </a:extLst>
          </p:cNvPr>
          <p:cNvSpPr txBox="1"/>
          <p:nvPr/>
        </p:nvSpPr>
        <p:spPr>
          <a:xfrm>
            <a:off x="595424" y="4093168"/>
            <a:ext cx="10517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FEBE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CHURCH NAME HERE</a:t>
            </a:r>
          </a:p>
        </p:txBody>
      </p:sp>
    </p:spTree>
    <p:extLst>
      <p:ext uri="{BB962C8B-B14F-4D97-AF65-F5344CB8AC3E}">
        <p14:creationId xmlns:p14="http://schemas.microsoft.com/office/powerpoint/2010/main" val="1272125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omen standing outside&#10;&#10;Description automatically generated">
            <a:extLst>
              <a:ext uri="{FF2B5EF4-FFF2-40B4-BE49-F238E27FC236}">
                <a16:creationId xmlns:a16="http://schemas.microsoft.com/office/drawing/2014/main" id="{D728639E-BC74-8DC7-76FF-1BB897708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1A5303-50ED-5683-94CE-22B96EC94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74" y="5496339"/>
            <a:ext cx="1466850" cy="876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B3A95E-9223-2332-E833-7C6F5A43472F}"/>
              </a:ext>
            </a:extLst>
          </p:cNvPr>
          <p:cNvSpPr txBox="1"/>
          <p:nvPr/>
        </p:nvSpPr>
        <p:spPr>
          <a:xfrm>
            <a:off x="584791" y="985746"/>
            <a:ext cx="1051775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EFEBE8"/>
                </a:solidFill>
                <a:effectLst/>
                <a:latin typeface="Georgia" panose="02040502050405020303" pitchFamily="18" charset="0"/>
              </a:rPr>
              <a:t>INTERNATIONAL DAY</a:t>
            </a:r>
            <a:br>
              <a:rPr lang="en-US" sz="6600" dirty="0">
                <a:solidFill>
                  <a:srgbClr val="EFEBE8"/>
                </a:solidFill>
                <a:effectLst/>
                <a:latin typeface="Georgia" panose="02040502050405020303" pitchFamily="18" charset="0"/>
              </a:rPr>
            </a:br>
            <a:r>
              <a:rPr lang="en-US" sz="6600" dirty="0">
                <a:solidFill>
                  <a:srgbClr val="EFEBE8"/>
                </a:solidFill>
                <a:effectLst/>
                <a:latin typeface="Georgia" panose="02040502050405020303" pitchFamily="18" charset="0"/>
              </a:rPr>
              <a:t>OF PRAYER FOR THE PERSECUTED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A837D0-F473-BCF0-AE81-9D1D7491CCEB}"/>
              </a:ext>
            </a:extLst>
          </p:cNvPr>
          <p:cNvSpPr txBox="1"/>
          <p:nvPr/>
        </p:nvSpPr>
        <p:spPr>
          <a:xfrm>
            <a:off x="595424" y="4093168"/>
            <a:ext cx="10517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FEBE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CHURCH NAME HERE</a:t>
            </a:r>
          </a:p>
        </p:txBody>
      </p:sp>
    </p:spTree>
    <p:extLst>
      <p:ext uri="{BB962C8B-B14F-4D97-AF65-F5344CB8AC3E}">
        <p14:creationId xmlns:p14="http://schemas.microsoft.com/office/powerpoint/2010/main" val="3396130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women walking with a donkey&#10;&#10;Description automatically generated">
            <a:extLst>
              <a:ext uri="{FF2B5EF4-FFF2-40B4-BE49-F238E27FC236}">
                <a16:creationId xmlns:a16="http://schemas.microsoft.com/office/drawing/2014/main" id="{473B265D-202D-1947-8A1A-F517F1C36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1A5303-50ED-5683-94CE-22B96EC94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74" y="5496339"/>
            <a:ext cx="1466850" cy="876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B3A95E-9223-2332-E833-7C6F5A43472F}"/>
              </a:ext>
            </a:extLst>
          </p:cNvPr>
          <p:cNvSpPr txBox="1"/>
          <p:nvPr/>
        </p:nvSpPr>
        <p:spPr>
          <a:xfrm>
            <a:off x="584791" y="985746"/>
            <a:ext cx="1051775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EFEBE8"/>
                </a:solidFill>
                <a:effectLst/>
                <a:latin typeface="Georgia" panose="02040502050405020303" pitchFamily="18" charset="0"/>
              </a:rPr>
              <a:t>INTERNATIONAL DAY</a:t>
            </a:r>
            <a:br>
              <a:rPr lang="en-US" sz="6600" dirty="0">
                <a:solidFill>
                  <a:srgbClr val="EFEBE8"/>
                </a:solidFill>
                <a:effectLst/>
                <a:latin typeface="Georgia" panose="02040502050405020303" pitchFamily="18" charset="0"/>
              </a:rPr>
            </a:br>
            <a:r>
              <a:rPr lang="en-US" sz="6600" dirty="0">
                <a:solidFill>
                  <a:srgbClr val="EFEBE8"/>
                </a:solidFill>
                <a:effectLst/>
                <a:latin typeface="Georgia" panose="02040502050405020303" pitchFamily="18" charset="0"/>
              </a:rPr>
              <a:t>OF PRAYER FOR THE PERSECUTED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A837D0-F473-BCF0-AE81-9D1D7491CCEB}"/>
              </a:ext>
            </a:extLst>
          </p:cNvPr>
          <p:cNvSpPr txBox="1"/>
          <p:nvPr/>
        </p:nvSpPr>
        <p:spPr>
          <a:xfrm>
            <a:off x="595424" y="4093168"/>
            <a:ext cx="10517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FEBE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CHURCH NAME HERE</a:t>
            </a:r>
          </a:p>
        </p:txBody>
      </p:sp>
    </p:spTree>
    <p:extLst>
      <p:ext uri="{BB962C8B-B14F-4D97-AF65-F5344CB8AC3E}">
        <p14:creationId xmlns:p14="http://schemas.microsoft.com/office/powerpoint/2010/main" val="2617407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uple of kids standing in front of a stone building&#10;&#10;Description automatically generated">
            <a:extLst>
              <a:ext uri="{FF2B5EF4-FFF2-40B4-BE49-F238E27FC236}">
                <a16:creationId xmlns:a16="http://schemas.microsoft.com/office/drawing/2014/main" id="{695A5ED8-4AC0-1741-3B82-36A0F65CD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1A5303-50ED-5683-94CE-22B96EC94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6965" y="5496339"/>
            <a:ext cx="1466850" cy="876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B3A95E-9223-2332-E833-7C6F5A43472F}"/>
              </a:ext>
            </a:extLst>
          </p:cNvPr>
          <p:cNvSpPr txBox="1"/>
          <p:nvPr/>
        </p:nvSpPr>
        <p:spPr>
          <a:xfrm>
            <a:off x="698185" y="6076889"/>
            <a:ext cx="10517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EFEBE8"/>
                </a:solidFill>
                <a:effectLst/>
                <a:latin typeface="Georgia" panose="02040502050405020303" pitchFamily="18" charset="0"/>
              </a:rPr>
              <a:t>INTERNATIONAL DAY OF PRAYER FOR THE PERSECUTED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612B42-37D0-9CF8-8D44-78DD335A7871}"/>
              </a:ext>
            </a:extLst>
          </p:cNvPr>
          <p:cNvSpPr txBox="1"/>
          <p:nvPr/>
        </p:nvSpPr>
        <p:spPr>
          <a:xfrm>
            <a:off x="698185" y="485360"/>
            <a:ext cx="9615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EFEBE8"/>
                </a:solidFill>
                <a:effectLst/>
                <a:latin typeface="Georgia" panose="02040502050405020303" pitchFamily="18" charset="0"/>
              </a:rPr>
              <a:t>HOW TO PRAY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16D8F1-BB43-3B0C-214E-DF3503833F72}"/>
              </a:ext>
            </a:extLst>
          </p:cNvPr>
          <p:cNvSpPr txBox="1"/>
          <p:nvPr/>
        </p:nvSpPr>
        <p:spPr>
          <a:xfrm>
            <a:off x="698185" y="1682800"/>
            <a:ext cx="961539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FEBE8"/>
                </a:solidFill>
                <a:effectLst/>
                <a:latin typeface="Miller Text"/>
              </a:rPr>
              <a:t>Pray they will not feel alone or forgotten (</a:t>
            </a:r>
            <a:r>
              <a:rPr lang="en-US" sz="2400" i="1" dirty="0">
                <a:solidFill>
                  <a:srgbClr val="EFEBE8"/>
                </a:solidFill>
                <a:effectLst/>
                <a:latin typeface="Miller Text"/>
              </a:rPr>
              <a:t>Matthew 28:20</a:t>
            </a:r>
            <a:r>
              <a:rPr lang="en-US" sz="2400" dirty="0">
                <a:solidFill>
                  <a:srgbClr val="EFEBE8"/>
                </a:solidFill>
                <a:effectLst/>
                <a:latin typeface="Miller Text"/>
              </a:rPr>
              <a:t>).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FEBE8"/>
                </a:solidFill>
                <a:effectLst/>
                <a:latin typeface="Miller Text"/>
              </a:rPr>
              <a:t>Pray that God would knit your heart to theirs (</a:t>
            </a:r>
            <a:r>
              <a:rPr lang="en-US" sz="2400" i="1" dirty="0">
                <a:solidFill>
                  <a:srgbClr val="EFEBE8"/>
                </a:solidFill>
                <a:effectLst/>
                <a:latin typeface="Miller Text"/>
              </a:rPr>
              <a:t>1 Corinthians 12:26</a:t>
            </a:r>
            <a:r>
              <a:rPr lang="en-US" sz="2400" dirty="0">
                <a:solidFill>
                  <a:srgbClr val="EFEBE8"/>
                </a:solidFill>
                <a:effectLst/>
                <a:latin typeface="Miller Text"/>
              </a:rPr>
              <a:t>).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FEBE8"/>
                </a:solidFill>
                <a:effectLst/>
                <a:latin typeface="Miller Text"/>
              </a:rPr>
              <a:t>Praise God that those who are persecuted will have great reward </a:t>
            </a:r>
            <a:br>
              <a:rPr lang="en-US" sz="2400" dirty="0">
                <a:solidFill>
                  <a:srgbClr val="EFEBE8"/>
                </a:solidFill>
                <a:effectLst/>
                <a:latin typeface="Miller Text"/>
              </a:rPr>
            </a:br>
            <a:r>
              <a:rPr lang="en-US" sz="2400" dirty="0">
                <a:solidFill>
                  <a:srgbClr val="EFEBE8"/>
                </a:solidFill>
                <a:effectLst/>
                <a:latin typeface="Miller Text"/>
              </a:rPr>
              <a:t>(</a:t>
            </a:r>
            <a:r>
              <a:rPr lang="en-US" sz="2400" i="1" dirty="0">
                <a:solidFill>
                  <a:srgbClr val="EFEBE8"/>
                </a:solidFill>
                <a:effectLst/>
                <a:latin typeface="Miller Text"/>
              </a:rPr>
              <a:t>Luke 6:22-23</a:t>
            </a:r>
            <a:r>
              <a:rPr lang="en-US" sz="2400" dirty="0">
                <a:solidFill>
                  <a:srgbClr val="EFEBE8"/>
                </a:solidFill>
                <a:effectLst/>
                <a:latin typeface="Miller Text"/>
              </a:rPr>
              <a:t>).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FEBE8"/>
                </a:solidFill>
                <a:effectLst/>
                <a:latin typeface="Miller Text"/>
              </a:rPr>
              <a:t>Pray for faithful perseverance (Hebrews 10:32-36).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FEBE8"/>
                </a:solidFill>
                <a:effectLst/>
                <a:latin typeface="Miller Text"/>
              </a:rPr>
              <a:t>Pray believers will be prepared for persecution (1 John 3:13).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FEBE8"/>
                </a:solidFill>
                <a:effectLst/>
                <a:latin typeface="Miller Text"/>
              </a:rPr>
              <a:t>Pray that Christians undergoing persecution will remember what they have learned so they stay faithful (</a:t>
            </a:r>
            <a:r>
              <a:rPr lang="en-US" sz="2400" i="1" dirty="0">
                <a:solidFill>
                  <a:srgbClr val="EFEBE8"/>
                </a:solidFill>
                <a:effectLst/>
                <a:latin typeface="Miller Text"/>
              </a:rPr>
              <a:t>2 Timothy 3:12-14</a:t>
            </a:r>
            <a:r>
              <a:rPr lang="en-US" sz="2400" dirty="0">
                <a:solidFill>
                  <a:srgbClr val="EFEBE8"/>
                </a:solidFill>
                <a:effectLst/>
                <a:latin typeface="Miller Text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2047084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136</Words>
  <Application>Microsoft Macintosh PowerPoint</Application>
  <PresentationFormat>Widescreen</PresentationFormat>
  <Paragraphs>16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Georgia</vt:lpstr>
      <vt:lpstr>Miller Text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Corey Jamison</dc:creator>
  <cp:lastModifiedBy>Corey Jamison</cp:lastModifiedBy>
  <cp:revision>1</cp:revision>
  <dcterms:created xsi:type="dcterms:W3CDTF">2025-08-28T21:27:35Z</dcterms:created>
  <dcterms:modified xsi:type="dcterms:W3CDTF">2025-08-28T21:37:37Z</dcterms:modified>
</cp:coreProperties>
</file>